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547" y="3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 l="59224" t="12500" r="8712" b="6250"/>
          <a:stretch>
            <a:fillRect/>
          </a:stretch>
        </p:blipFill>
        <p:spPr bwMode="auto">
          <a:xfrm>
            <a:off x="1905000" y="838200"/>
            <a:ext cx="55626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59736" t="14063" r="9516" b="7812"/>
          <a:stretch>
            <a:fillRect/>
          </a:stretch>
        </p:blipFill>
        <p:spPr bwMode="auto">
          <a:xfrm>
            <a:off x="1752600" y="1447800"/>
            <a:ext cx="5334000" cy="381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0</Words>
  <Application>Microsoft Office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Slide 1</vt:lpstr>
      <vt:lpstr>Slide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rita</dc:creator>
  <cp:lastModifiedBy>wilmar</cp:lastModifiedBy>
  <cp:revision>12</cp:revision>
  <dcterms:created xsi:type="dcterms:W3CDTF">2006-08-16T00:00:00Z</dcterms:created>
  <dcterms:modified xsi:type="dcterms:W3CDTF">2016-11-27T12:37:30Z</dcterms:modified>
</cp:coreProperties>
</file>

<file path=docProps/thumbnail.jpeg>
</file>